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1B8B383F-0D77-4F65-BC1C-17BD17DF410A}"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8B383F-0D77-4F65-BC1C-17BD17DF410A}"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8B383F-0D77-4F65-BC1C-17BD17DF410A}"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8B383F-0D77-4F65-BC1C-17BD17DF410A}"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B8B383F-0D77-4F65-BC1C-17BD17DF410A}"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8B383F-0D77-4F65-BC1C-17BD17DF410A}"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1B8B383F-0D77-4F65-BC1C-17BD17DF410A}"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8" name="Slide Number Placeholder 7"/>
          <p:cNvSpPr>
            <a:spLocks noGrp="1"/>
          </p:cNvSpPr>
          <p:nvPr>
            <p:ph type="sldNum" sz="quarter" idx="11"/>
          </p:nvPr>
        </p:nvSpPr>
        <p:spPr/>
        <p:txBody>
          <a:bodyPr/>
          <a:lstStyle/>
          <a:p>
            <a:fld id="{1B8B383F-0D77-4F65-BC1C-17BD17DF410A}" type="slidenum">
              <a:rPr lang="en-AU" smtClean="0"/>
              <a:pPr/>
              <a:t>‹#›</a:t>
            </a:fld>
            <a:endParaRPr lang="en-AU"/>
          </a:p>
        </p:txBody>
      </p:sp>
      <p:sp>
        <p:nvSpPr>
          <p:cNvPr id="9" name="Footer Placeholder 8"/>
          <p:cNvSpPr>
            <a:spLocks noGrp="1"/>
          </p:cNvSpPr>
          <p:nvPr>
            <p:ph type="ftr" sz="quarter" idx="12"/>
          </p:nvPr>
        </p:nvSpPr>
        <p:spPr/>
        <p:txBody>
          <a:bodyPr/>
          <a:lstStyle/>
          <a:p>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1B8B383F-0D77-4F65-BC1C-17BD17DF410A}"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BFB93EB-C0EC-458D-B744-83DB4E155A43}" type="datetimeFigureOut">
              <a:rPr lang="en-AU" smtClean="0"/>
              <a:pPr/>
              <a:t>25/01/2012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156448" y="6422064"/>
            <a:ext cx="762000" cy="365125"/>
          </a:xfrm>
        </p:spPr>
        <p:txBody>
          <a:bodyPr/>
          <a:lstStyle/>
          <a:p>
            <a:fld id="{1B8B383F-0D77-4F65-BC1C-17BD17DF410A}"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6BFB93EB-C0EC-458D-B744-83DB4E155A43}" type="datetimeFigureOut">
              <a:rPr lang="en-AU" smtClean="0"/>
              <a:pPr/>
              <a:t>25/01/2012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B8B383F-0D77-4F65-BC1C-17BD17DF410A}"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BFB93EB-C0EC-458D-B744-83DB4E155A43}" type="datetimeFigureOut">
              <a:rPr lang="en-AU" smtClean="0"/>
              <a:pPr/>
              <a:t>25/01/2012</a:t>
            </a:fld>
            <a:endParaRPr lang="en-AU"/>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AU"/>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B8B383F-0D77-4F65-BC1C-17BD17DF410A}"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Creative Writing</a:t>
            </a:r>
            <a:endParaRPr lang="en-AU" dirty="0"/>
          </a:p>
        </p:txBody>
      </p:sp>
      <p:sp>
        <p:nvSpPr>
          <p:cNvPr id="3" name="Subtitle 2"/>
          <p:cNvSpPr>
            <a:spLocks noGrp="1"/>
          </p:cNvSpPr>
          <p:nvPr>
            <p:ph type="subTitle" idx="1"/>
          </p:nvPr>
        </p:nvSpPr>
        <p:spPr/>
        <p:txBody>
          <a:bodyPr/>
          <a:lstStyle/>
          <a:p>
            <a:r>
              <a:rPr lang="en-AU" dirty="0" smtClean="0"/>
              <a:t>Tips and Tricks to improve your writing.</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How to </a:t>
            </a:r>
            <a:r>
              <a:rPr lang="en-AU" dirty="0" smtClean="0"/>
              <a:t>W</a:t>
            </a:r>
            <a:r>
              <a:rPr lang="en-AU" dirty="0" smtClean="0"/>
              <a:t>rite Creatively</a:t>
            </a:r>
            <a:endParaRPr lang="en-AU" dirty="0"/>
          </a:p>
        </p:txBody>
      </p:sp>
      <p:sp>
        <p:nvSpPr>
          <p:cNvPr id="3" name="Content Placeholder 2"/>
          <p:cNvSpPr>
            <a:spLocks noGrp="1"/>
          </p:cNvSpPr>
          <p:nvPr>
            <p:ph idx="1"/>
          </p:nvPr>
        </p:nvSpPr>
        <p:spPr/>
        <p:txBody>
          <a:bodyPr/>
          <a:lstStyle/>
          <a:p>
            <a:r>
              <a:rPr lang="en-AU" dirty="0" smtClean="0"/>
              <a:t>Write what you know – dreams you have, people you have met, the best and worst moments of your life so far</a:t>
            </a:r>
          </a:p>
          <a:p>
            <a:r>
              <a:rPr lang="en-AU" dirty="0" smtClean="0"/>
              <a:t>Write without thinking – for sixty seconds just write, even if it’s I don’t know what to write, I don’t know why I am writing, for every 60 seconds that you get nothing, there may be another 60 seconds that you begin a great story.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How to Write Creatively</a:t>
            </a:r>
            <a:endParaRPr lang="en-AU" dirty="0"/>
          </a:p>
        </p:txBody>
      </p:sp>
      <p:sp>
        <p:nvSpPr>
          <p:cNvPr id="3" name="Content Placeholder 2"/>
          <p:cNvSpPr>
            <a:spLocks noGrp="1"/>
          </p:cNvSpPr>
          <p:nvPr>
            <p:ph idx="1"/>
          </p:nvPr>
        </p:nvSpPr>
        <p:spPr/>
        <p:txBody>
          <a:bodyPr/>
          <a:lstStyle/>
          <a:p>
            <a:r>
              <a:rPr lang="en-AU" dirty="0" smtClean="0"/>
              <a:t>Once you have something, it is time to edit and extend your story to ensure it is your best work ever – the following points will assist with this:</a:t>
            </a:r>
          </a:p>
          <a:p>
            <a:r>
              <a:rPr lang="en-AU" dirty="0" smtClean="0"/>
              <a:t>Boredom – what parts of your story do you dislike the most? Get rid of them. Which parts do you dislike least – ensure your story makes these focal points.</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How to Write Creatively</a:t>
            </a:r>
            <a:endParaRPr lang="en-AU" dirty="0"/>
          </a:p>
        </p:txBody>
      </p:sp>
      <p:sp>
        <p:nvSpPr>
          <p:cNvPr id="3" name="Content Placeholder 2"/>
          <p:cNvSpPr>
            <a:spLocks noGrp="1"/>
          </p:cNvSpPr>
          <p:nvPr>
            <p:ph idx="1"/>
          </p:nvPr>
        </p:nvSpPr>
        <p:spPr/>
        <p:txBody>
          <a:bodyPr>
            <a:normAutofit lnSpcReduction="10000"/>
          </a:bodyPr>
          <a:lstStyle/>
          <a:p>
            <a:r>
              <a:rPr lang="en-AU" dirty="0" smtClean="0"/>
              <a:t>Theme – Is there a word or image you’ve used more than once? Is there any part of the story that sparks off a memory or makes you think of something else? Extend those</a:t>
            </a:r>
          </a:p>
          <a:p>
            <a:r>
              <a:rPr lang="en-AU" dirty="0" smtClean="0"/>
              <a:t>Plot – What will happen after the story finishes, what happened before your story began, do you think any of these parts of the story could be added to your short story.</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How to Write Creatively</a:t>
            </a:r>
            <a:endParaRPr lang="en-AU" dirty="0"/>
          </a:p>
        </p:txBody>
      </p:sp>
      <p:sp>
        <p:nvSpPr>
          <p:cNvPr id="3" name="Content Placeholder 2"/>
          <p:cNvSpPr>
            <a:spLocks noGrp="1"/>
          </p:cNvSpPr>
          <p:nvPr>
            <p:ph idx="1"/>
          </p:nvPr>
        </p:nvSpPr>
        <p:spPr/>
        <p:txBody>
          <a:bodyPr>
            <a:normAutofit lnSpcReduction="10000"/>
          </a:bodyPr>
          <a:lstStyle/>
          <a:p>
            <a:r>
              <a:rPr lang="en-AU" dirty="0" smtClean="0"/>
              <a:t>Characters – How many characters do you have? Could any of them be combined to make one character? Which character do you like most, and least? Why? Could any of the characters connect, know each other from somewhere earlier on? Characters should be drawn from reality.</a:t>
            </a:r>
          </a:p>
          <a:p>
            <a:r>
              <a:rPr lang="en-AU" dirty="0" smtClean="0"/>
              <a:t>Structure – is there one clear story, or are there several quite separate ones?</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How to Write Creatively</a:t>
            </a:r>
            <a:endParaRPr lang="en-AU" dirty="0"/>
          </a:p>
        </p:txBody>
      </p:sp>
      <p:sp>
        <p:nvSpPr>
          <p:cNvPr id="3" name="Content Placeholder 2"/>
          <p:cNvSpPr>
            <a:spLocks noGrp="1"/>
          </p:cNvSpPr>
          <p:nvPr>
            <p:ph idx="1"/>
          </p:nvPr>
        </p:nvSpPr>
        <p:spPr/>
        <p:txBody>
          <a:bodyPr/>
          <a:lstStyle/>
          <a:p>
            <a:r>
              <a:rPr lang="en-AU" dirty="0" smtClean="0"/>
              <a:t>Point of View – First person, ‘I’, second person, ‘you’, Third person, ‘he or she’</a:t>
            </a:r>
          </a:p>
          <a:p>
            <a:r>
              <a:rPr lang="en-AU" dirty="0" smtClean="0"/>
              <a:t>Dialogue – this can be realistic or deliberately unnatural, in the form of direct or indirect speech, dialogue can help the story seem more realistic</a:t>
            </a:r>
          </a:p>
          <a:p>
            <a:r>
              <a:rPr lang="en-AU" dirty="0" smtClean="0"/>
              <a:t>Description – ensure you describe your characters, setting, and important actions and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How to Write Creatively</a:t>
            </a:r>
            <a:endParaRPr lang="en-AU" dirty="0"/>
          </a:p>
        </p:txBody>
      </p:sp>
      <p:sp>
        <p:nvSpPr>
          <p:cNvPr id="3" name="Content Placeholder 2"/>
          <p:cNvSpPr>
            <a:spLocks noGrp="1"/>
          </p:cNvSpPr>
          <p:nvPr>
            <p:ph idx="1"/>
          </p:nvPr>
        </p:nvSpPr>
        <p:spPr/>
        <p:txBody>
          <a:bodyPr/>
          <a:lstStyle/>
          <a:p>
            <a:r>
              <a:rPr lang="en-AU" dirty="0" smtClean="0"/>
              <a:t>Finally revise – Ensure your plot now has a beginning, middle and end, the better stories will have several climactic and resolutions throughout. Ensure you have used adverbs and adjectives in most of your sentences to be adequately descriptive. Be ruthless, take out anything that doesn’t make sense or </a:t>
            </a:r>
            <a:r>
              <a:rPr lang="en-AU" smtClean="0"/>
              <a:t>is repetitive.</a:t>
            </a:r>
            <a:endParaRPr lang="en-AU"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67</TotalTime>
  <Words>436</Words>
  <Application>Microsoft Office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Technic</vt:lpstr>
      <vt:lpstr>Creative Writing</vt:lpstr>
      <vt:lpstr>How to Write Creatively</vt:lpstr>
      <vt:lpstr>How to Write Creatively</vt:lpstr>
      <vt:lpstr>How to Write Creatively</vt:lpstr>
      <vt:lpstr>How to Write Creatively</vt:lpstr>
      <vt:lpstr>How to Write Creatively</vt:lpstr>
      <vt:lpstr>How to Write Creatively</vt:lpstr>
    </vt:vector>
  </TitlesOfParts>
  <Company>EDUSC2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Writing</dc:title>
  <dc:creator>kerri.joyce</dc:creator>
  <cp:lastModifiedBy>kerri.joyce</cp:lastModifiedBy>
  <cp:revision>6</cp:revision>
  <dcterms:created xsi:type="dcterms:W3CDTF">2012-01-24T11:57:16Z</dcterms:created>
  <dcterms:modified xsi:type="dcterms:W3CDTF">2012-01-25T08:36:27Z</dcterms:modified>
</cp:coreProperties>
</file>